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7" r:id="rId3"/>
    <p:sldId id="278" r:id="rId4"/>
    <p:sldId id="265" r:id="rId5"/>
    <p:sldId id="284" r:id="rId6"/>
    <p:sldId id="280" r:id="rId7"/>
    <p:sldId id="279" r:id="rId8"/>
    <p:sldId id="266" r:id="rId9"/>
    <p:sldId id="285" r:id="rId10"/>
    <p:sldId id="281" r:id="rId11"/>
    <p:sldId id="267" r:id="rId12"/>
    <p:sldId id="274" r:id="rId13"/>
    <p:sldId id="268" r:id="rId14"/>
    <p:sldId id="269" r:id="rId15"/>
    <p:sldId id="270" r:id="rId16"/>
    <p:sldId id="272" r:id="rId17"/>
    <p:sldId id="271" r:id="rId18"/>
    <p:sldId id="282" r:id="rId19"/>
    <p:sldId id="283" r:id="rId20"/>
    <p:sldId id="275" r:id="rId21"/>
    <p:sldId id="257" r:id="rId22"/>
    <p:sldId id="258" r:id="rId23"/>
    <p:sldId id="259" r:id="rId24"/>
    <p:sldId id="260" r:id="rId25"/>
    <p:sldId id="261" r:id="rId26"/>
    <p:sldId id="262" r:id="rId27"/>
    <p:sldId id="27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6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</a:t>
            </a:r>
          </a:p>
        </p:txBody>
      </p:sp>
    </p:spTree>
    <p:extLst>
      <p:ext uri="{BB962C8B-B14F-4D97-AF65-F5344CB8AC3E}">
        <p14:creationId xmlns:p14="http://schemas.microsoft.com/office/powerpoint/2010/main" val="342372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142297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292-4985-704B-B289-215AB2CC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3" y="2453234"/>
            <a:ext cx="8748214" cy="1325563"/>
          </a:xfrm>
        </p:spPr>
        <p:txBody>
          <a:bodyPr/>
          <a:lstStyle/>
          <a:p>
            <a:r>
              <a:rPr lang="en-US" dirty="0"/>
              <a:t>Erratum:</a:t>
            </a:r>
            <a:br>
              <a:rPr lang="en-US" dirty="0"/>
            </a:br>
            <a:r>
              <a:rPr lang="en-US" dirty="0"/>
              <a:t>VXBAR CODE / Unit 1 Breakout Code </a:t>
            </a:r>
          </a:p>
        </p:txBody>
      </p:sp>
    </p:spTree>
    <p:extLst>
      <p:ext uri="{BB962C8B-B14F-4D97-AF65-F5344CB8AC3E}">
        <p14:creationId xmlns:p14="http://schemas.microsoft.com/office/powerpoint/2010/main" val="10664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5F2-E03F-9D45-951A-EB89779B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AC-7170-7041-B984-9DCA2C19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2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8D3-97F3-FE4C-AA8E-1DDD3FE7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41C28E74-3E95-ED4D-8900-27EB55F0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49" y="1977884"/>
            <a:ext cx="7314701" cy="43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308F8-B10C-6243-8544-A4975E6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96" y="1566865"/>
            <a:ext cx="3251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AA4C-3CA0-6F4D-BEAD-FBF30227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61098A8D-9C2F-544F-A92C-34F839B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3" y="1027907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572E-DABC-554E-A9C9-EC63E13B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" y="7129249"/>
            <a:ext cx="3505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DEB9B-988E-5A46-A164-8371C669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28" y="7129249"/>
            <a:ext cx="3656747" cy="296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A9C3-EE9C-604D-9B51-56E56FCB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9" y="2574118"/>
            <a:ext cx="4102963" cy="29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7B8-DD91-F44E-A5C8-883418FD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36" y="2574118"/>
            <a:ext cx="3910913" cy="2959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EECE-ACD8-8E4B-9011-92B27F9734F7}"/>
              </a:ext>
            </a:extLst>
          </p:cNvPr>
          <p:cNvSpPr txBox="1"/>
          <p:nvPr/>
        </p:nvSpPr>
        <p:spPr>
          <a:xfrm>
            <a:off x="5854890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0BD5D-9BE5-7F42-9558-EFEC0086B3AB}"/>
              </a:ext>
            </a:extLst>
          </p:cNvPr>
          <p:cNvSpPr txBox="1"/>
          <p:nvPr/>
        </p:nvSpPr>
        <p:spPr>
          <a:xfrm>
            <a:off x="1520071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906295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099-62B3-174B-A7FF-7B55432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F5924-867B-234B-99FC-0439D6E1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87" y="2016362"/>
            <a:ext cx="20955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CEDC9-E4FE-2844-9B89-6BFA50F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2016362"/>
            <a:ext cx="22098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3E87C-5DE6-2B46-A7FE-EEB37F8F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2447"/>
            <a:ext cx="4149573" cy="3003362"/>
          </a:xfrm>
          <a:prstGeom prst="rect">
            <a:avLst/>
          </a:prstGeom>
        </p:spPr>
      </p:pic>
      <p:pic>
        <p:nvPicPr>
          <p:cNvPr id="9" name="Picture 2" descr="https://lh4.googleusercontent.com/L8HlS20nACx0iJlSuOYD2fIvekKRUe8k4z5ipYc6vzVqzRZ4T2IIcH3lXAII7NaJXC8-i5FC-d8Lsn_BGs0iltUF1VXNF_bvRMGBHsv_LJRIJ9WsMfara2gkh_bZittDGe5ao3o8">
            <a:extLst>
              <a:ext uri="{FF2B5EF4-FFF2-40B4-BE49-F238E27FC236}">
                <a16:creationId xmlns:a16="http://schemas.microsoft.com/office/drawing/2014/main" id="{AAD3025F-E37B-2942-B844-5FB2B7C4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90" y="7522573"/>
            <a:ext cx="4181727" cy="28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7B05-2F40-2B4A-9546-4231195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7" y="7042247"/>
            <a:ext cx="2095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7B157-FEC2-6E4B-903A-6A8A5B40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" y="7042247"/>
            <a:ext cx="2209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FD7-C207-E247-B9B5-AC1967DD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20" y="2346562"/>
            <a:ext cx="4347939" cy="301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97A8E-A626-644E-8B80-812CFFA2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" y="2443535"/>
            <a:ext cx="4412741" cy="30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3A6-D801-7E4E-AF21-10FBD50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lh4.googleusercontent.com/QqJ-NaH3PFWEOAViCUY0RfYfgY5hcDIjfx_WAST44cPOWGjzGN-F3ejfD2f6ZrOqJ_1lTbY0XnQ2prrG-isHtIA10voRRTcwpz5M-_7z2wyYAFSe-J6aswFeC2O1WHOrMbUUzIqK">
            <a:extLst>
              <a:ext uri="{FF2B5EF4-FFF2-40B4-BE49-F238E27FC236}">
                <a16:creationId xmlns:a16="http://schemas.microsoft.com/office/drawing/2014/main" id="{C197E2DD-1F46-3C4F-8C9E-9DB017F7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63" y="1129447"/>
            <a:ext cx="3060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n4HzBFprIbDA8dZKdXeNb0_Iobyv4XbZ06QN3VXUGbxMoYieWd5SaXdfufWEX926VyoGOkn7_HPjVanj50o2U0KxJAAAjYaA-cefD484eLFuOpXwtBzgfULODoHjpYMZmhe1vkDn">
            <a:extLst>
              <a:ext uri="{FF2B5EF4-FFF2-40B4-BE49-F238E27FC236}">
                <a16:creationId xmlns:a16="http://schemas.microsoft.com/office/drawing/2014/main" id="{7270C850-447E-2F44-896B-0699ABB7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7" y="2108571"/>
            <a:ext cx="3083923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EcWvI9v2hQ_3RLjqe8tBRI2Q5aqDfS7z6mJ1sCu2wEv7Cg70tyRHYiVvwIcGpzlOmcpt7b-06WIqNnvvvoR4tRC-HuvB6db9rUGt-so2Vx6t2QcyKpYFooVkQdY8IiSoME4UJt7">
            <a:extLst>
              <a:ext uri="{FF2B5EF4-FFF2-40B4-BE49-F238E27FC236}">
                <a16:creationId xmlns:a16="http://schemas.microsoft.com/office/drawing/2014/main" id="{56A5B281-D6C7-5943-BA93-D34C6EC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09" y="2108572"/>
            <a:ext cx="3282715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x38MZUYoxKF5Bvwke3uhB0RYW6i9QfDvQgmsmpR1lYXtvxveTXOtR273EcQA8jDuADMAUkKd2ZQ_lFYSgG0dwRnl7Aadn5vmsJjiU3zFUPfB7sv_N7tHL6IZL1O3bIXhStwKOSDx">
            <a:extLst>
              <a:ext uri="{FF2B5EF4-FFF2-40B4-BE49-F238E27FC236}">
                <a16:creationId xmlns:a16="http://schemas.microsoft.com/office/drawing/2014/main" id="{0CB12B21-2DA2-D948-B16B-7F2A288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8" y="4358666"/>
            <a:ext cx="3239256" cy="1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F6F-2730-5B4B-96B8-C0F47846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95D4347C-5D76-9944-A6C8-DC9706E7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71" y="2245530"/>
            <a:ext cx="5656825" cy="25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2DE4FE25-E56E-E747-AB1B-A3D06A70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72" y="2047353"/>
            <a:ext cx="5478493" cy="39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48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777B-5698-B044-8BC7-96644794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Beer Production </a:t>
            </a:r>
          </a:p>
        </p:txBody>
      </p:sp>
      <p:pic>
        <p:nvPicPr>
          <p:cNvPr id="6146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1E1D7AE6-CCD2-704C-AE88-CE68D753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92" y="1970491"/>
            <a:ext cx="6171616" cy="3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39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2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13CAB-C05D-6640-A872-CA451855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64765"/>
            <a:ext cx="3636370" cy="281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A129-0EAD-2346-B703-C2A67B5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7" y="2761295"/>
            <a:ext cx="3833043" cy="2623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343D56-D6CF-634B-9730-2747F62923DA}"/>
              </a:ext>
            </a:extLst>
          </p:cNvPr>
          <p:cNvSpPr/>
          <p:nvPr/>
        </p:nvSpPr>
        <p:spPr>
          <a:xfrm>
            <a:off x="115288" y="54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plotts.wge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D5663-C55C-B84F-AB37-021C1DE057FF}"/>
              </a:ext>
            </a:extLst>
          </p:cNvPr>
          <p:cNvSpPr/>
          <p:nvPr/>
        </p:nvSpPr>
        <p:spPr>
          <a:xfrm>
            <a:off x="4317810" y="54813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</p:spTree>
    <p:extLst>
      <p:ext uri="{BB962C8B-B14F-4D97-AF65-F5344CB8AC3E}">
        <p14:creationId xmlns:p14="http://schemas.microsoft.com/office/powerpoint/2010/main" val="225803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1</a:t>
            </a:r>
          </a:p>
        </p:txBody>
      </p:sp>
    </p:spTree>
    <p:extLst>
      <p:ext uri="{BB962C8B-B14F-4D97-AF65-F5344CB8AC3E}">
        <p14:creationId xmlns:p14="http://schemas.microsoft.com/office/powerpoint/2010/main" val="345639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31" y="5239627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8" y="756709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22" y="2222670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09" y="3465402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7811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17" y="749773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26" y="2250333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1" y="3737255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174" y="5025588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11878-2950-8749-B054-F15F9190B16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66085-D357-D441-A11A-2318D8DCAA6A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7DADF-B2E5-DA42-A790-DB2A087FDFBC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3FDEA-05ED-2F40-A388-DBD3AB319A2B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3D127-6A4E-B841-B2ED-6906A74ADFA6}"/>
              </a:ext>
            </a:extLst>
          </p:cNvPr>
          <p:cNvSpPr txBox="1"/>
          <p:nvPr/>
        </p:nvSpPr>
        <p:spPr>
          <a:xfrm>
            <a:off x="5719001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DB607-BD5B-E548-95B6-C291825B1776}"/>
              </a:ext>
            </a:extLst>
          </p:cNvPr>
          <p:cNvSpPr txBox="1"/>
          <p:nvPr/>
        </p:nvSpPr>
        <p:spPr>
          <a:xfrm>
            <a:off x="5705829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D68C4-034E-D741-9558-0D23F32FFE9B}"/>
              </a:ext>
            </a:extLst>
          </p:cNvPr>
          <p:cNvSpPr txBox="1"/>
          <p:nvPr/>
        </p:nvSpPr>
        <p:spPr>
          <a:xfrm>
            <a:off x="5705828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D8401-7B5B-6541-BF46-66A34C4AF326}"/>
              </a:ext>
            </a:extLst>
          </p:cNvPr>
          <p:cNvSpPr txBox="1"/>
          <p:nvPr/>
        </p:nvSpPr>
        <p:spPr>
          <a:xfrm>
            <a:off x="5543880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73940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419141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7AEAE-0F23-CA4A-9767-E1AC055D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5" y="2030551"/>
            <a:ext cx="2393940" cy="1749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79DD77-1005-EA4E-B9B5-DF76506687A0}"/>
              </a:ext>
            </a:extLst>
          </p:cNvPr>
          <p:cNvSpPr txBox="1"/>
          <p:nvPr/>
        </p:nvSpPr>
        <p:spPr>
          <a:xfrm>
            <a:off x="6087693" y="1831550"/>
            <a:ext cx="289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hours of minutely data</a:t>
            </a:r>
          </a:p>
        </p:txBody>
      </p:sp>
      <p:pic>
        <p:nvPicPr>
          <p:cNvPr id="10242" name="Picture 2" descr="https://lh4.googleusercontent.com/Bn1B5ojplitOX_nUHAln3TFzuBMBmb4-ZY52B-wBewuBE9y6nfsloSR91FU3TR9kSNQ9BgxoNzrUorsv4EAGWa8SeMYEvy8fNvOlQURseRhzs9GoEeu07fqe0Cp5CyvLLcnMKxh_">
            <a:extLst>
              <a:ext uri="{FF2B5EF4-FFF2-40B4-BE49-F238E27FC236}">
                <a16:creationId xmlns:a16="http://schemas.microsoft.com/office/drawing/2014/main" id="{276DC3CD-751B-404E-AF91-75CE6F0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86" y="222897"/>
            <a:ext cx="2589327" cy="16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33A60F-4873-0640-9205-AE37D43C1BB8}"/>
              </a:ext>
            </a:extLst>
          </p:cNvPr>
          <p:cNvSpPr/>
          <p:nvPr/>
        </p:nvSpPr>
        <p:spPr>
          <a:xfrm>
            <a:off x="5487930" y="177031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New Zealand Births by Quarter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A617FF-CF35-364D-8F2F-31D47603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9" y="1984843"/>
            <a:ext cx="2441747" cy="1301548"/>
          </a:xfrm>
          <a:prstGeom prst="rect">
            <a:avLst/>
          </a:prstGeom>
        </p:spPr>
      </p:pic>
      <p:pic>
        <p:nvPicPr>
          <p:cNvPr id="10246" name="Picture 6" descr="https://lh6.googleusercontent.com/YLTbsIonbBx2wRD0ek1rPoCxlsgzQEvV3J-rt8gz1I4NrUXs_yaKngnXfP33REEuIRZbzxZU14BOaa4W3nKRzScFhs3Oh_WtBuF6L1SP4l_UX2qGFtfs-IKW7fOljzCbqA4zzh1d">
            <a:extLst>
              <a:ext uri="{FF2B5EF4-FFF2-40B4-BE49-F238E27FC236}">
                <a16:creationId xmlns:a16="http://schemas.microsoft.com/office/drawing/2014/main" id="{9F5291F9-9E20-9C4C-941F-399DBE45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05" y="5352008"/>
            <a:ext cx="1473879" cy="14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6.googleusercontent.com/-ZkPOXFyE6Nz3_ga041lC2eJ58z2731Ze6lqzOJgftngHaD3vTOBZbdjn9c-lbqrpUoRpnXe0UoAAQTM8XTJ5LtrTVoH8DVRMEg68UKeuMrq6zQW1m4USSgLMeReAuDjezMA4nVD">
            <a:extLst>
              <a:ext uri="{FF2B5EF4-FFF2-40B4-BE49-F238E27FC236}">
                <a16:creationId xmlns:a16="http://schemas.microsoft.com/office/drawing/2014/main" id="{96BCA1E6-0C9E-3F42-8BAC-208E992C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05017"/>
            <a:ext cx="2060527" cy="15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lh3.googleusercontent.com/brNNkBDUemPoapZb3nUJ_d31hecYwDNco1nc54a4Fn2IwzSF9m0ipfKcxsk10T0wPPY2dtxKTG9kNvq4VOshTrwf8lKJdeA2JNcmFxq6XtK7tPInT8-3af8A4EWM381cH6iJwmZ_">
            <a:extLst>
              <a:ext uri="{FF2B5EF4-FFF2-40B4-BE49-F238E27FC236}">
                <a16:creationId xmlns:a16="http://schemas.microsoft.com/office/drawing/2014/main" id="{8395E79C-3FEF-9344-A5D8-89E5ECB3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17" y="3729440"/>
            <a:ext cx="2030891" cy="15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lh4.googleusercontent.com/G55Y5c-YaGN0rugWlNl9eZwO6zglHNhbyi9aQSaJeUt1Iqzlf0Cmw91iPGsml3kC99dgy_RsN-mTySpelWLqdxaS6AIrDo9Cxo4-w-O4NaOxyv6gGNjFF33j88s1eGpdJa4HLfZT">
            <a:extLst>
              <a:ext uri="{FF2B5EF4-FFF2-40B4-BE49-F238E27FC236}">
                <a16:creationId xmlns:a16="http://schemas.microsoft.com/office/drawing/2014/main" id="{63DE80F9-7B46-CA4D-8023-F51BFB554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31" y="4918866"/>
            <a:ext cx="2550521" cy="19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560E11-7ED8-3B44-8E1F-51207420DC9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829B5-42FA-7F4E-BB59-3DC9C2AC21F3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D3AFF-851E-FC48-9048-E91E6BA95837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1078A-DAA0-6149-A231-B28A4B665A84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A14155-D310-A143-B931-3080463D0764}"/>
              </a:ext>
            </a:extLst>
          </p:cNvPr>
          <p:cNvSpPr txBox="1"/>
          <p:nvPr/>
        </p:nvSpPr>
        <p:spPr>
          <a:xfrm>
            <a:off x="5487930" y="77432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8A91F-6C1E-CF48-92A0-728B7DA3D52C}"/>
              </a:ext>
            </a:extLst>
          </p:cNvPr>
          <p:cNvSpPr txBox="1"/>
          <p:nvPr/>
        </p:nvSpPr>
        <p:spPr>
          <a:xfrm>
            <a:off x="5679724" y="2464252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6A2E8-E5DF-E84F-B176-B3DD86839CAC}"/>
              </a:ext>
            </a:extLst>
          </p:cNvPr>
          <p:cNvSpPr txBox="1"/>
          <p:nvPr/>
        </p:nvSpPr>
        <p:spPr>
          <a:xfrm>
            <a:off x="5712086" y="4137272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D50F1-CAC4-D745-8DCD-795EBD6F879B}"/>
              </a:ext>
            </a:extLst>
          </p:cNvPr>
          <p:cNvSpPr txBox="1"/>
          <p:nvPr/>
        </p:nvSpPr>
        <p:spPr>
          <a:xfrm>
            <a:off x="5712085" y="562562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07E0E09-1150-C444-801D-C128A0E53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142" y="547851"/>
            <a:ext cx="1363923" cy="14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6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5B3A8-A23D-9C4C-8C48-9B5A4C10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42" y="547851"/>
            <a:ext cx="1363923" cy="1465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7AEAE-0F23-CA4A-9767-E1AC055D3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06" y="331424"/>
            <a:ext cx="2393940" cy="1749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79DD77-1005-EA4E-B9B5-DF76506687A0}"/>
              </a:ext>
            </a:extLst>
          </p:cNvPr>
          <p:cNvSpPr txBox="1"/>
          <p:nvPr/>
        </p:nvSpPr>
        <p:spPr>
          <a:xfrm>
            <a:off x="6121410" y="40944"/>
            <a:ext cx="289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hours of minutely data</a:t>
            </a:r>
          </a:p>
        </p:txBody>
      </p:sp>
      <p:pic>
        <p:nvPicPr>
          <p:cNvPr id="10242" name="Picture 2" descr="https://lh4.googleusercontent.com/Bn1B5ojplitOX_nUHAln3TFzuBMBmb4-ZY52B-wBewuBE9y6nfsloSR91FU3TR9kSNQ9BgxoNzrUorsv4EAGWa8SeMYEvy8fNvOlQURseRhzs9GoEeu07fqe0Cp5CyvLLcnMKxh_">
            <a:extLst>
              <a:ext uri="{FF2B5EF4-FFF2-40B4-BE49-F238E27FC236}">
                <a16:creationId xmlns:a16="http://schemas.microsoft.com/office/drawing/2014/main" id="{276DC3CD-751B-404E-AF91-75CE6F0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012" y="2164094"/>
            <a:ext cx="2589327" cy="16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33A60F-4873-0640-9205-AE37D43C1BB8}"/>
              </a:ext>
            </a:extLst>
          </p:cNvPr>
          <p:cNvSpPr/>
          <p:nvPr/>
        </p:nvSpPr>
        <p:spPr>
          <a:xfrm>
            <a:off x="5586616" y="2102260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New Zealand Births by Quarter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A617FF-CF35-364D-8F2F-31D476039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19" y="1984843"/>
            <a:ext cx="2441747" cy="1301548"/>
          </a:xfrm>
          <a:prstGeom prst="rect">
            <a:avLst/>
          </a:prstGeom>
        </p:spPr>
      </p:pic>
      <p:pic>
        <p:nvPicPr>
          <p:cNvPr id="10246" name="Picture 6" descr="https://lh6.googleusercontent.com/YLTbsIonbBx2wRD0ek1rPoCxlsgzQEvV3J-rt8gz1I4NrUXs_yaKngnXfP33REEuIRZbzxZU14BOaa4W3nKRzScFhs3Oh_WtBuF6L1SP4l_UX2qGFtfs-IKW7fOljzCbqA4zzh1d">
            <a:extLst>
              <a:ext uri="{FF2B5EF4-FFF2-40B4-BE49-F238E27FC236}">
                <a16:creationId xmlns:a16="http://schemas.microsoft.com/office/drawing/2014/main" id="{9F5291F9-9E20-9C4C-941F-399DBE45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71" y="3861700"/>
            <a:ext cx="1473879" cy="14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6.googleusercontent.com/-ZkPOXFyE6Nz3_ga041lC2eJ58z2731Ze6lqzOJgftngHaD3vTOBZbdjn9c-lbqrpUoRpnXe0UoAAQTM8XTJ5LtrTVoH8DVRMEg68UKeuMrq6zQW1m4USSgLMeReAuDjezMA4nVD">
            <a:extLst>
              <a:ext uri="{FF2B5EF4-FFF2-40B4-BE49-F238E27FC236}">
                <a16:creationId xmlns:a16="http://schemas.microsoft.com/office/drawing/2014/main" id="{96BCA1E6-0C9E-3F42-8BAC-208E992C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05017"/>
            <a:ext cx="2060527" cy="15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lh3.googleusercontent.com/brNNkBDUemPoapZb3nUJ_d31hecYwDNco1nc54a4Fn2IwzSF9m0ipfKcxsk10T0wPPY2dtxKTG9kNvq4VOshTrwf8lKJdeA2JNcmFxq6XtK7tPInT8-3af8A4EWM381cH6iJwmZ_">
            <a:extLst>
              <a:ext uri="{FF2B5EF4-FFF2-40B4-BE49-F238E27FC236}">
                <a16:creationId xmlns:a16="http://schemas.microsoft.com/office/drawing/2014/main" id="{8395E79C-3FEF-9344-A5D8-89E5ECB3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00" y="5316561"/>
            <a:ext cx="2030891" cy="15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lh4.googleusercontent.com/G55Y5c-YaGN0rugWlNl9eZwO6zglHNhbyi9aQSaJeUt1Iqzlf0Cmw91iPGsml3kC99dgy_RsN-mTySpelWLqdxaS6AIrDo9Cxo4-w-O4NaOxyv6gGNjFF33j88s1eGpdJa4HLfZT">
            <a:extLst>
              <a:ext uri="{FF2B5EF4-FFF2-40B4-BE49-F238E27FC236}">
                <a16:creationId xmlns:a16="http://schemas.microsoft.com/office/drawing/2014/main" id="{63DE80F9-7B46-CA4D-8023-F51BFB554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31" y="4918866"/>
            <a:ext cx="2550521" cy="19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560E11-7ED8-3B44-8E1F-51207420DC9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829B5-42FA-7F4E-BB59-3DC9C2AC21F3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D3AFF-851E-FC48-9048-E91E6BA95837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1078A-DAA0-6149-A231-B28A4B665A84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A14155-D310-A143-B931-3080463D0764}"/>
              </a:ext>
            </a:extLst>
          </p:cNvPr>
          <p:cNvSpPr txBox="1"/>
          <p:nvPr/>
        </p:nvSpPr>
        <p:spPr>
          <a:xfrm>
            <a:off x="5299341" y="95171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8A91F-6C1E-CF48-92A0-728B7DA3D52C}"/>
              </a:ext>
            </a:extLst>
          </p:cNvPr>
          <p:cNvSpPr txBox="1"/>
          <p:nvPr/>
        </p:nvSpPr>
        <p:spPr>
          <a:xfrm>
            <a:off x="5286169" y="273626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6A2E8-E5DF-E84F-B176-B3DD86839CAC}"/>
              </a:ext>
            </a:extLst>
          </p:cNvPr>
          <p:cNvSpPr txBox="1"/>
          <p:nvPr/>
        </p:nvSpPr>
        <p:spPr>
          <a:xfrm>
            <a:off x="5525590" y="422402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D50F1-CAC4-D745-8DCD-795EBD6F879B}"/>
              </a:ext>
            </a:extLst>
          </p:cNvPr>
          <p:cNvSpPr txBox="1"/>
          <p:nvPr/>
        </p:nvSpPr>
        <p:spPr>
          <a:xfrm>
            <a:off x="5525590" y="5878539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51486543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1532</TotalTime>
  <Words>255</Words>
  <Application>Microsoft Macintosh PowerPoint</Application>
  <PresentationFormat>On-screen Show (4:3)</PresentationFormat>
  <Paragraphs>67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2U</vt:lpstr>
      <vt:lpstr>DS 6373: Unit 2 Live Session </vt:lpstr>
      <vt:lpstr>Erratum: VXBAR CODE / Unit 1 Breakout Code </vt:lpstr>
      <vt:lpstr>Breakout 1</vt:lpstr>
      <vt:lpstr>Match’em Up!</vt:lpstr>
      <vt:lpstr>Match’em Up!</vt:lpstr>
      <vt:lpstr>End Break Out 1</vt:lpstr>
      <vt:lpstr>Breakout 2</vt:lpstr>
      <vt:lpstr>Match’em Up Part 2</vt:lpstr>
      <vt:lpstr>Match’em Up Part 2</vt:lpstr>
      <vt:lpstr>End Break Out 2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</vt:lpstr>
      <vt:lpstr>Break Out</vt:lpstr>
      <vt:lpstr>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Monthly Beer Production </vt:lpstr>
      <vt:lpstr>Power Usage By Minute for 2 Weeks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Microsoft Office User</cp:lastModifiedBy>
  <cp:revision>15</cp:revision>
  <dcterms:created xsi:type="dcterms:W3CDTF">2019-05-13T19:43:52Z</dcterms:created>
  <dcterms:modified xsi:type="dcterms:W3CDTF">2019-05-14T21:16:52Z</dcterms:modified>
</cp:coreProperties>
</file>